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</p:sldIdLst>
  <p:sldSz cy="10972800" cx="109728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6" roundtripDataSignature="AMtx7mjnbTdwJTxG8b46wLcu6GZZUQwwA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customschemas.google.com/relationships/presentationmetadata" Target="meta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4" title="Summit_I'm speaking at graphic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0972800" cy="1097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4"/>
          <p:cNvSpPr/>
          <p:nvPr>
            <p:ph idx="2" type="pic"/>
          </p:nvPr>
        </p:nvSpPr>
        <p:spPr>
          <a:xfrm>
            <a:off x="1252300" y="2030425"/>
            <a:ext cx="8315100" cy="6952200"/>
          </a:xfrm>
          <a:prstGeom prst="rect">
            <a:avLst/>
          </a:prstGeom>
          <a:noFill/>
          <a:ln>
            <a:noFill/>
          </a:ln>
        </p:spPr>
      </p:sp>
      <p:sp>
        <p:nvSpPr>
          <p:cNvPr id="14" name="Google Shape;14;p4"/>
          <p:cNvSpPr txBox="1"/>
          <p:nvPr>
            <p:ph idx="1" type="body"/>
          </p:nvPr>
        </p:nvSpPr>
        <p:spPr>
          <a:xfrm>
            <a:off x="553284" y="9401147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360"/>
              <a:buFont typeface="Arial"/>
              <a:buNone/>
              <a:defRPr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" name="Google Shape;15;p4"/>
          <p:cNvSpPr txBox="1"/>
          <p:nvPr>
            <p:ph idx="3" type="body"/>
          </p:nvPr>
        </p:nvSpPr>
        <p:spPr>
          <a:xfrm>
            <a:off x="553284" y="9918146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1">
  <p:cSld name="Title Slide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5" title="Summit_I'm attending graphic.png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0" y="0"/>
            <a:ext cx="10972800" cy="109728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5"/>
          <p:cNvSpPr/>
          <p:nvPr>
            <p:ph idx="2" type="pic"/>
          </p:nvPr>
        </p:nvSpPr>
        <p:spPr>
          <a:xfrm>
            <a:off x="1252300" y="2030425"/>
            <a:ext cx="8315100" cy="6952200"/>
          </a:xfrm>
          <a:prstGeom prst="rect">
            <a:avLst/>
          </a:prstGeom>
          <a:noFill/>
          <a:ln>
            <a:noFill/>
          </a:ln>
        </p:spPr>
      </p:sp>
      <p:sp>
        <p:nvSpPr>
          <p:cNvPr id="19" name="Google Shape;19;p5"/>
          <p:cNvSpPr txBox="1"/>
          <p:nvPr>
            <p:ph idx="1" type="body"/>
          </p:nvPr>
        </p:nvSpPr>
        <p:spPr>
          <a:xfrm>
            <a:off x="553284" y="9401147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3360"/>
              <a:buFont typeface="Arial"/>
              <a:buNone/>
              <a:defRPr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5"/>
          <p:cNvSpPr txBox="1"/>
          <p:nvPr>
            <p:ph idx="3" type="body"/>
          </p:nvPr>
        </p:nvSpPr>
        <p:spPr>
          <a:xfrm>
            <a:off x="553284" y="9918146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b="0" i="0" sz="2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/>
          <p:nvPr>
            <p:ph type="title"/>
          </p:nvPr>
        </p:nvSpPr>
        <p:spPr>
          <a:xfrm>
            <a:off x="754380" y="584202"/>
            <a:ext cx="9464040" cy="21209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80"/>
              <a:buFont typeface="Calibri"/>
              <a:buNone/>
              <a:defRPr b="0" i="0" sz="52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3"/>
          <p:cNvSpPr txBox="1"/>
          <p:nvPr>
            <p:ph idx="1" type="body"/>
          </p:nvPr>
        </p:nvSpPr>
        <p:spPr>
          <a:xfrm>
            <a:off x="754380" y="2921000"/>
            <a:ext cx="9464040" cy="69621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41960" lvl="0" marL="45720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Arial"/>
              <a:buChar char="•"/>
              <a:defRPr b="0" i="0" sz="3359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11480" lvl="1" marL="914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80"/>
              <a:buFont typeface="Arial"/>
              <a:buChar char="•"/>
              <a:defRPr b="0" i="0" sz="288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65760" lvl="3" marL="1828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65760" lvl="4" marL="22860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65760" lvl="5" marL="2743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65760" lvl="6" marL="32004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65759" lvl="7" marL="36576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65759" lvl="8" marL="41148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Arial"/>
              <a:buChar char="•"/>
              <a:defRPr b="0" i="0" sz="216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"/>
          <p:cNvSpPr txBox="1"/>
          <p:nvPr>
            <p:ph idx="10" type="dt"/>
          </p:nvPr>
        </p:nvSpPr>
        <p:spPr>
          <a:xfrm>
            <a:off x="754380" y="10170162"/>
            <a:ext cx="2468880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"/>
          <p:cNvSpPr txBox="1"/>
          <p:nvPr>
            <p:ph idx="11" type="ftr"/>
          </p:nvPr>
        </p:nvSpPr>
        <p:spPr>
          <a:xfrm>
            <a:off x="3634740" y="10170162"/>
            <a:ext cx="3703320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"/>
          <p:cNvSpPr txBox="1"/>
          <p:nvPr>
            <p:ph idx="12" type="sldNum"/>
          </p:nvPr>
        </p:nvSpPr>
        <p:spPr>
          <a:xfrm>
            <a:off x="7749540" y="10170162"/>
            <a:ext cx="2468880" cy="58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40"/>
              <a:buFont typeface="Arial"/>
              <a:buNone/>
              <a:defRPr b="0" i="0" sz="144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/>
          <p:nvPr>
            <p:ph idx="2" type="pic"/>
          </p:nvPr>
        </p:nvSpPr>
        <p:spPr>
          <a:xfrm>
            <a:off x="1252300" y="2030425"/>
            <a:ext cx="8315100" cy="6952200"/>
          </a:xfrm>
          <a:prstGeom prst="rect">
            <a:avLst/>
          </a:prstGeom>
          <a:noFill/>
          <a:ln>
            <a:noFill/>
          </a:ln>
        </p:spPr>
      </p:sp>
      <p:sp>
        <p:nvSpPr>
          <p:cNvPr id="26" name="Google Shape;26;p2"/>
          <p:cNvSpPr txBox="1"/>
          <p:nvPr>
            <p:ph idx="1" type="body"/>
          </p:nvPr>
        </p:nvSpPr>
        <p:spPr>
          <a:xfrm>
            <a:off x="553284" y="9401147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2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3360"/>
              <a:buNone/>
            </a:pPr>
            <a:r>
              <a:t/>
            </a:r>
            <a:endParaRPr/>
          </a:p>
        </p:txBody>
      </p:sp>
      <p:sp>
        <p:nvSpPr>
          <p:cNvPr id="27" name="Google Shape;27;p2"/>
          <p:cNvSpPr txBox="1"/>
          <p:nvPr>
            <p:ph idx="3" type="body"/>
          </p:nvPr>
        </p:nvSpPr>
        <p:spPr>
          <a:xfrm>
            <a:off x="553284" y="9918146"/>
            <a:ext cx="6045300" cy="47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2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