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972800" cx="10972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sqQu3lzVmjo8za2Lkz5l1JD5e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" name="Google Shape;23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Summit_I'm speaking at graphic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0972800" cy="1097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14;p4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360"/>
              <a:buFont typeface="Arial"/>
              <a:buNone/>
              <a:defRPr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 Slide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5" title="Summit_I'm attending graphic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0972800" cy="1097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5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360"/>
              <a:buFont typeface="Arial"/>
              <a:buNone/>
              <a:defRPr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80"/>
              <a:buFont typeface="Calibri"/>
              <a:buNone/>
              <a:defRPr b="0" i="0" sz="52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4196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b="0" i="0" sz="33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1148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  <a:defRPr b="0" i="0" sz="28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576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576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5760" lvl="5" marL="2743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5760" lvl="6" marL="3200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5759" lvl="7" marL="3657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5759" lvl="8" marL="4114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1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None/>
            </a:pPr>
            <a:r>
              <a:t/>
            </a:r>
            <a:endParaRPr/>
          </a:p>
        </p:txBody>
      </p:sp>
      <p:sp>
        <p:nvSpPr>
          <p:cNvPr id="27" name="Google Shape;27;p1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