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10972800" cx="109728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6" roundtripDataSignature="AMtx7misqQu3lzVmjo8za2Lkz5l1JD5e+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3" name="Google Shape;23;p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4" title="Summit_I'm speaking at graphic.png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0972800" cy="109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4"/>
          <p:cNvSpPr/>
          <p:nvPr>
            <p:ph idx="2" type="pic"/>
          </p:nvPr>
        </p:nvSpPr>
        <p:spPr>
          <a:xfrm>
            <a:off x="1252300" y="2030425"/>
            <a:ext cx="8315100" cy="6952200"/>
          </a:xfrm>
          <a:prstGeom prst="rect">
            <a:avLst/>
          </a:prstGeom>
          <a:noFill/>
          <a:ln>
            <a:noFill/>
          </a:ln>
        </p:spPr>
      </p:sp>
      <p:sp>
        <p:nvSpPr>
          <p:cNvPr id="14" name="Google Shape;14;p4"/>
          <p:cNvSpPr txBox="1"/>
          <p:nvPr>
            <p:ph idx="1" type="body"/>
          </p:nvPr>
        </p:nvSpPr>
        <p:spPr>
          <a:xfrm>
            <a:off x="553284" y="9401147"/>
            <a:ext cx="6045300" cy="47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3360"/>
              <a:buFont typeface="Arial"/>
              <a:buNone/>
              <a:defRPr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" name="Google Shape;15;p4"/>
          <p:cNvSpPr txBox="1"/>
          <p:nvPr>
            <p:ph idx="3" type="body"/>
          </p:nvPr>
        </p:nvSpPr>
        <p:spPr>
          <a:xfrm>
            <a:off x="553284" y="9918146"/>
            <a:ext cx="6045300" cy="47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>
  <p:cSld name="Title Slide_1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5" title="Summit_I'm attending graphic.png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0972800" cy="109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5"/>
          <p:cNvSpPr/>
          <p:nvPr>
            <p:ph idx="2" type="pic"/>
          </p:nvPr>
        </p:nvSpPr>
        <p:spPr>
          <a:xfrm>
            <a:off x="1252300" y="2030425"/>
            <a:ext cx="8315100" cy="6952200"/>
          </a:xfrm>
          <a:prstGeom prst="rect">
            <a:avLst/>
          </a:prstGeom>
          <a:noFill/>
          <a:ln>
            <a:noFill/>
          </a:ln>
        </p:spPr>
      </p:sp>
      <p:sp>
        <p:nvSpPr>
          <p:cNvPr id="19" name="Google Shape;19;p5"/>
          <p:cNvSpPr txBox="1"/>
          <p:nvPr>
            <p:ph idx="1" type="body"/>
          </p:nvPr>
        </p:nvSpPr>
        <p:spPr>
          <a:xfrm>
            <a:off x="553284" y="9401147"/>
            <a:ext cx="6045300" cy="47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3360"/>
              <a:buFont typeface="Arial"/>
              <a:buNone/>
              <a:defRPr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5"/>
          <p:cNvSpPr txBox="1"/>
          <p:nvPr>
            <p:ph idx="3" type="body"/>
          </p:nvPr>
        </p:nvSpPr>
        <p:spPr>
          <a:xfrm>
            <a:off x="553284" y="9918146"/>
            <a:ext cx="6045300" cy="47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/>
          <p:nvPr>
            <p:ph type="title"/>
          </p:nvPr>
        </p:nvSpPr>
        <p:spPr>
          <a:xfrm>
            <a:off x="754380" y="584202"/>
            <a:ext cx="9464040" cy="2120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80"/>
              <a:buFont typeface="Calibri"/>
              <a:buNone/>
              <a:defRPr b="0" i="0" sz="528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3"/>
          <p:cNvSpPr txBox="1"/>
          <p:nvPr>
            <p:ph idx="1" type="body"/>
          </p:nvPr>
        </p:nvSpPr>
        <p:spPr>
          <a:xfrm>
            <a:off x="754380" y="2921000"/>
            <a:ext cx="9464040" cy="69621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41960" lvl="0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Arial"/>
              <a:buChar char="•"/>
              <a:defRPr b="0" i="0" sz="335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11480" lvl="1" marL="9144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80"/>
              <a:buFont typeface="Arial"/>
              <a:buChar char="•"/>
              <a:defRPr b="0" i="0" sz="288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65760" lvl="3" marL="18288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b="0" i="0" sz="216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65760" lvl="4" marL="22860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b="0" i="0" sz="216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65760" lvl="5" marL="2743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b="0" i="0" sz="216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65760" lvl="6" marL="32004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b="0" i="0" sz="216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65759" lvl="7" marL="36576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b="0" i="0" sz="216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65759" lvl="8" marL="41148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b="0" i="0" sz="216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3"/>
          <p:cNvSpPr txBox="1"/>
          <p:nvPr>
            <p:ph idx="10" type="dt"/>
          </p:nvPr>
        </p:nvSpPr>
        <p:spPr>
          <a:xfrm>
            <a:off x="754380" y="10170162"/>
            <a:ext cx="2468880" cy="58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4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3"/>
          <p:cNvSpPr txBox="1"/>
          <p:nvPr>
            <p:ph idx="11" type="ftr"/>
          </p:nvPr>
        </p:nvSpPr>
        <p:spPr>
          <a:xfrm>
            <a:off x="3634740" y="10170162"/>
            <a:ext cx="3703320" cy="58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4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3"/>
          <p:cNvSpPr txBox="1"/>
          <p:nvPr>
            <p:ph idx="12" type="sldNum"/>
          </p:nvPr>
        </p:nvSpPr>
        <p:spPr>
          <a:xfrm>
            <a:off x="7749540" y="10170162"/>
            <a:ext cx="2468880" cy="58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  <a:defRPr b="0" i="0" sz="144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  <a:defRPr b="0" i="0" sz="144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  <a:defRPr b="0" i="0" sz="144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  <a:defRPr b="0" i="0" sz="144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  <a:defRPr b="0" i="0" sz="144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  <a:defRPr b="0" i="0" sz="144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  <a:defRPr b="0" i="0" sz="144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  <a:defRPr b="0" i="0" sz="144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  <a:defRPr b="0" i="0" sz="144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"/>
          <p:cNvSpPr/>
          <p:nvPr>
            <p:ph idx="2" type="pic"/>
          </p:nvPr>
        </p:nvSpPr>
        <p:spPr>
          <a:xfrm>
            <a:off x="1252300" y="2030425"/>
            <a:ext cx="8315100" cy="6952200"/>
          </a:xfrm>
          <a:prstGeom prst="rect">
            <a:avLst/>
          </a:prstGeom>
          <a:noFill/>
          <a:ln>
            <a:noFill/>
          </a:ln>
        </p:spPr>
      </p:sp>
      <p:sp>
        <p:nvSpPr>
          <p:cNvPr id="26" name="Google Shape;26;p1"/>
          <p:cNvSpPr txBox="1"/>
          <p:nvPr>
            <p:ph idx="1" type="body"/>
          </p:nvPr>
        </p:nvSpPr>
        <p:spPr>
          <a:xfrm>
            <a:off x="553284" y="9401147"/>
            <a:ext cx="6045300" cy="47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3360"/>
              <a:buNone/>
            </a:pPr>
            <a:r>
              <a:t/>
            </a:r>
            <a:endParaRPr/>
          </a:p>
        </p:txBody>
      </p:sp>
      <p:sp>
        <p:nvSpPr>
          <p:cNvPr id="27" name="Google Shape;27;p1"/>
          <p:cNvSpPr txBox="1"/>
          <p:nvPr>
            <p:ph idx="3" type="body"/>
          </p:nvPr>
        </p:nvSpPr>
        <p:spPr>
          <a:xfrm>
            <a:off x="553284" y="9918146"/>
            <a:ext cx="6045300" cy="47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